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6" Type="http://schemas.openxmlformats.org/officeDocument/2006/relationships/viewProps" Target="viewProps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jp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jp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Update on TORC1 and TORC2 Phylogenetics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Kyle Johnson, Dellaram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2025-01-22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SIN1 Relative to Total Species Surveyed</a:t>
            </a:r>
          </a:p>
        </p:txBody>
      </p:sp>
      <p:pic>
        <p:nvPicPr>
          <p:cNvPr descr="Presentation_Slides_Phylogenetics--2-_files/figure-pptx/unnamed-chunk-14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SIN1 Score Distribution</a:t>
            </a:r>
          </a:p>
        </p:txBody>
      </p:sp>
      <p:pic>
        <p:nvPicPr>
          <p:cNvPr descr="Presentation_Slides_Phylogenetics--2-_files/figure-pptx/unnamed-chunk-15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RAPTOR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RAPTOR found across all Super Groups</a:t>
            </a:r>
          </a:p>
          <a:p>
            <a:pPr lvl="0"/>
            <a:r>
              <a:rPr/>
              <a:t>Major exception found within the Ciliates who lack entirely</a:t>
            </a:r>
          </a:p>
          <a:p>
            <a:pPr lvl="0"/>
            <a:r>
              <a:rPr/>
              <a:t>Results indicate the presence of One RAPTOR at minimum. More likely (see A.thaliana)</a:t>
            </a:r>
          </a:p>
          <a:p>
            <a:pPr lvl="0"/>
            <a:r>
              <a:rPr/>
              <a:t>Very clustered results. I.E. RAPTOR proteins tend to stay very close to Group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RAPTOR Tree</a:t>
            </a:r>
          </a:p>
        </p:txBody>
      </p:sp>
      <p:pic>
        <p:nvPicPr>
          <p:cNvPr descr="Presentation_Slides_Phylogenetics--2-_files/figure-pptx/unnamed-chunk-16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RAPTOR Relative to Total Species Surveyed</a:t>
            </a:r>
          </a:p>
        </p:txBody>
      </p:sp>
      <p:pic>
        <p:nvPicPr>
          <p:cNvPr descr="Presentation_Slides_Phylogenetics--2-_files/figure-pptx/unnamed-chunk-17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RAPTOR Score Distribution</a:t>
            </a:r>
          </a:p>
        </p:txBody>
      </p:sp>
      <p:pic>
        <p:nvPicPr>
          <p:cNvPr descr="Presentation_Slides_Phylogenetics--2-_files/figure-pptx/unnamed-chunk-18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TOR found across nearly every single species sampled</a:t>
            </a:r>
          </a:p>
          <a:p>
            <a:pPr lvl="0"/>
            <a:r>
              <a:rPr/>
              <a:t>Orgininally thought that all parasites lacked TOR, results suggest some remnant</a:t>
            </a:r>
          </a:p>
          <a:p>
            <a:pPr lvl="0"/>
            <a:r>
              <a:rPr/>
              <a:t>Very strong clustering into Group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TOR Tree</a:t>
            </a:r>
          </a:p>
        </p:txBody>
      </p:sp>
      <p:pic>
        <p:nvPicPr>
          <p:cNvPr descr="Presentation_Slides_Phylogenetics--2-_files/figure-pptx/unnamed-chunk-19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TOR Relative to Total Species Surveyed</a:t>
            </a:r>
          </a:p>
        </p:txBody>
      </p:sp>
      <p:pic>
        <p:nvPicPr>
          <p:cNvPr descr="Presentation_Slides_Phylogenetics--2-_files/figure-pptx/unnamed-chunk-20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TOR Score Distribution</a:t>
            </a:r>
          </a:p>
        </p:txBody>
      </p:sp>
      <p:pic>
        <p:nvPicPr>
          <p:cNvPr descr="Presentation_Slides_Phylogenetics--2-_files/figure-pptx/unnamed-chunk-21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Initial Thoughts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Originally did by the following:</a:t>
            </a:r>
          </a:p>
          <a:p>
            <a:pPr lvl="0"/>
            <a:r>
              <a:rPr/>
              <a:t>Parasites, Photosynthetic symbiotes, Ciliates</a:t>
            </a:r>
          </a:p>
          <a:p>
            <a:pPr lvl="0"/>
            <a:r>
              <a:rPr/>
              <a:t>Found some out-lier organisms which are unicellular</a:t>
            </a:r>
          </a:p>
          <a:p>
            <a:pPr lvl="0"/>
            <a:r>
              <a:rPr/>
              <a:t>In Stramenopiles, fairly uniform distribution of TOR Components</a:t>
            </a:r>
          </a:p>
          <a:p>
            <a:pPr lvl="0"/>
            <a:r>
              <a:rPr/>
              <a:t>Rhizaria information is unreliable at current moment</a:t>
            </a:r>
          </a:p>
          <a:p>
            <a:pPr lvl="0"/>
            <a:r>
              <a:rPr/>
              <a:t>Alveolata contained wide majority of parastic organisms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LST8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Very segregated results across phylum/Super Group</a:t>
            </a:r>
          </a:p>
          <a:p>
            <a:pPr lvl="0"/>
            <a:r>
              <a:rPr/>
              <a:t>Some mixing, likely due to the repeat nature of the protein</a:t>
            </a:r>
          </a:p>
          <a:p>
            <a:pPr lvl="0"/>
            <a:r>
              <a:rPr/>
              <a:t>Alveolata tended to have the lowest scores overall for this protein</a:t>
            </a:r>
          </a:p>
          <a:p>
            <a:pPr lvl="0"/>
            <a:r>
              <a:rPr/>
              <a:t>Parasites tend to be found in the Alveolatas, supsected reason for low score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LST8 Tree</a:t>
            </a:r>
          </a:p>
        </p:txBody>
      </p:sp>
      <p:pic>
        <p:nvPicPr>
          <p:cNvPr descr="Presentation_Slides_Phylogenetics--2-_files/figure-pptx/unnamed-chunk-22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LST8 Relative to Total Species Surveyed</a:t>
            </a:r>
          </a:p>
        </p:txBody>
      </p:sp>
      <p:pic>
        <p:nvPicPr>
          <p:cNvPr descr="Presentation_Slides_Phylogenetics--2-_files/figure-pptx/unnamed-chunk-23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LST8 Score Distribution</a:t>
            </a:r>
          </a:p>
        </p:txBody>
      </p:sp>
      <p:pic>
        <p:nvPicPr>
          <p:cNvPr descr="Presentation_Slides_Phylogenetics--2-_files/figure-pptx/unnamed-chunk-24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Continued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Expanded research parameters to include the following:</a:t>
            </a:r>
          </a:p>
          <a:p>
            <a:pPr lvl="0"/>
            <a:r>
              <a:rPr/>
              <a:t>For Archaeplastida: Streptophyta, chlorophyta, rhodophyta</a:t>
            </a:r>
          </a:p>
          <a:p>
            <a:pPr lvl="0"/>
            <a:r>
              <a:rPr/>
              <a:t>For Excavata: Discoba and Metamonada</a:t>
            </a:r>
          </a:p>
          <a:p>
            <a:pPr lvl="0"/>
            <a:r>
              <a:rPr/>
              <a:t>Currently looking for more information about Rhizaria</a:t>
            </a:r>
          </a:p>
          <a:p>
            <a:pPr lvl="0"/>
            <a:r>
              <a:rPr/>
              <a:t>Beginning SRA work to rule out/in some outlier species in all supergroups</a:t>
            </a:r>
          </a:p>
          <a:p>
            <a:pPr lvl="0"/>
            <a:r>
              <a:rPr/>
              <a:t>Expanding the phylogenetic trees for the protein components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RICTOR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RICTOR very prevalent across the different Super Groups</a:t>
            </a:r>
          </a:p>
          <a:p>
            <a:pPr lvl="0"/>
            <a:r>
              <a:rPr/>
              <a:t>Found especially within the Excavates and the SAR Groups</a:t>
            </a:r>
          </a:p>
          <a:p>
            <a:pPr lvl="0"/>
            <a:r>
              <a:rPr/>
              <a:t>Some hits were found in the Archaeplastida grouping</a:t>
            </a:r>
          </a:p>
          <a:p>
            <a:pPr lvl="0"/>
            <a:r>
              <a:rPr/>
              <a:t>SRA analysis required to officially confirm presence</a:t>
            </a:r>
          </a:p>
          <a:p>
            <a:pPr lvl="0"/>
            <a:r>
              <a:rPr/>
              <a:t>Possible issues with contamination in Streptophyta specifically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Rictor Tree</a:t>
            </a:r>
          </a:p>
        </p:txBody>
      </p:sp>
      <p:pic>
        <p:nvPicPr>
          <p:cNvPr descr="Presentation_Slides_Phylogenetics--2-_files/figure-pptx/unnamed-chunk-10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RICTOR Relative to Total Species Surveyed</a:t>
            </a:r>
          </a:p>
        </p:txBody>
      </p:sp>
      <p:pic>
        <p:nvPicPr>
          <p:cNvPr descr="Presentation_Slides_Phylogenetics--2-_files/figure-pptx/unnamed-chunk-11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RICTOR Score Distribution</a:t>
            </a:r>
          </a:p>
        </p:txBody>
      </p:sp>
      <p:pic>
        <p:nvPicPr>
          <p:cNvPr descr="Presentation_Slides_Phylogenetics--2-_files/figure-pptx/unnamed-chunk-12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SIN1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SIN1 much more rare in most Super Groups</a:t>
            </a:r>
          </a:p>
          <a:p>
            <a:pPr lvl="0"/>
            <a:r>
              <a:rPr/>
              <a:t>Predominately in the Oomycota group (Pseudo-Fungi)</a:t>
            </a:r>
          </a:p>
          <a:p>
            <a:pPr lvl="0"/>
            <a:r>
              <a:rPr/>
              <a:t>Very Prevalent within the Ciliates</a:t>
            </a:r>
          </a:p>
          <a:p>
            <a:pPr lvl="0"/>
            <a:r>
              <a:rPr/>
              <a:t>Some random hits detected in Chlorophyta and Streptophyta</a:t>
            </a:r>
          </a:p>
          <a:p>
            <a:pPr lvl="0"/>
            <a:r>
              <a:rPr/>
              <a:t>Further SRA analysis required to rule out their presence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SIN1 Tree</a:t>
            </a:r>
          </a:p>
        </p:txBody>
      </p:sp>
      <p:pic>
        <p:nvPicPr>
          <p:cNvPr descr="Presentation_Slides_Phylogenetics--2-_files/figure-pptx/unnamed-chunk-13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on TORC1 and TORC2 Phylogenetics</dc:title>
  <dc:creator>Kyle Johnson, Dellaram</dc:creator>
  <cp:keywords/>
  <dcterms:created xsi:type="dcterms:W3CDTF">2025-01-22T20:59:33Z</dcterms:created>
  <dcterms:modified xsi:type="dcterms:W3CDTF">2025-01-22T20:59:33Z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2025-01-22</vt:lpwstr>
  </property>
  <property fmtid="{D5CDD505-2E9C-101B-9397-08002B2CF9AE}" pid="3" name="output">
    <vt:lpwstr>powerpoint_presentation</vt:lpwstr>
  </property>
</Properties>
</file>